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6" r:id="rId2"/>
    <p:sldId id="3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595" autoAdjust="0"/>
  </p:normalViewPr>
  <p:slideViewPr>
    <p:cSldViewPr snapToGrid="0">
      <p:cViewPr varScale="1">
        <p:scale>
          <a:sx n="105" d="100"/>
          <a:sy n="105" d="100"/>
        </p:scale>
        <p:origin x="138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esner, Steve (wiesnese)" userId="bf577bbc-a1b8-4676-aa2d-b339cb511f37" providerId="ADAL" clId="{9BDC39D0-92AF-4BC7-8C2F-F7B2B41E8F0D}"/>
    <pc:docChg chg="undo modSld">
      <pc:chgData name="Wiesner, Steve (wiesnese)" userId="bf577bbc-a1b8-4676-aa2d-b339cb511f37" providerId="ADAL" clId="{9BDC39D0-92AF-4BC7-8C2F-F7B2B41E8F0D}" dt="2023-12-20T21:24:16.942" v="8" actId="14100"/>
      <pc:docMkLst>
        <pc:docMk/>
      </pc:docMkLst>
      <pc:sldChg chg="modSp">
        <pc:chgData name="Wiesner, Steve (wiesnese)" userId="bf577bbc-a1b8-4676-aa2d-b339cb511f37" providerId="ADAL" clId="{9BDC39D0-92AF-4BC7-8C2F-F7B2B41E8F0D}" dt="2023-12-20T21:24:16.942" v="8" actId="14100"/>
        <pc:sldMkLst>
          <pc:docMk/>
          <pc:sldMk cId="0" sldId="276"/>
        </pc:sldMkLst>
        <pc:picChg chg="mod">
          <ac:chgData name="Wiesner, Steve (wiesnese)" userId="bf577bbc-a1b8-4676-aa2d-b339cb511f37" providerId="ADAL" clId="{9BDC39D0-92AF-4BC7-8C2F-F7B2B41E8F0D}" dt="2023-12-20T21:24:16.942" v="8" actId="14100"/>
          <ac:picMkLst>
            <pc:docMk/>
            <pc:sldMk cId="0" sldId="276"/>
            <ac:picMk id="3" creationId="{D1F2BA88-C65C-2788-829A-23C6AE35ABB8}"/>
          </ac:picMkLst>
        </pc:picChg>
        <pc:picChg chg="mod">
          <ac:chgData name="Wiesner, Steve (wiesnese)" userId="bf577bbc-a1b8-4676-aa2d-b339cb511f37" providerId="ADAL" clId="{9BDC39D0-92AF-4BC7-8C2F-F7B2B41E8F0D}" dt="2023-12-20T21:24:05.410" v="7" actId="14100"/>
          <ac:picMkLst>
            <pc:docMk/>
            <pc:sldMk cId="0" sldId="276"/>
            <ac:picMk id="6" creationId="{CEF4B818-3498-A821-4C93-0D3772C42341}"/>
          </ac:picMkLst>
        </pc:picChg>
      </pc:sldChg>
    </pc:docChg>
  </pc:docChgLst>
  <pc:docChgLst>
    <pc:chgData name="Wiesner, Steve (wiesnese)" userId="bf577bbc-a1b8-4676-aa2d-b339cb511f37" providerId="ADAL" clId="{2C673501-3691-44B4-8171-973DD6AB95E8}"/>
    <pc:docChg chg="custSel delSld modSld">
      <pc:chgData name="Wiesner, Steve (wiesnese)" userId="bf577bbc-a1b8-4676-aa2d-b339cb511f37" providerId="ADAL" clId="{2C673501-3691-44B4-8171-973DD6AB95E8}" dt="2024-02-06T15:42:23.914" v="8" actId="1076"/>
      <pc:docMkLst>
        <pc:docMk/>
      </pc:docMkLst>
      <pc:sldChg chg="del">
        <pc:chgData name="Wiesner, Steve (wiesnese)" userId="bf577bbc-a1b8-4676-aa2d-b339cb511f37" providerId="ADAL" clId="{2C673501-3691-44B4-8171-973DD6AB95E8}" dt="2024-02-06T15:41:54.626" v="5" actId="2696"/>
        <pc:sldMkLst>
          <pc:docMk/>
          <pc:sldMk cId="3028157789" sldId="256"/>
        </pc:sldMkLst>
      </pc:sldChg>
      <pc:sldChg chg="delSp modSp">
        <pc:chgData name="Wiesner, Steve (wiesnese)" userId="bf577bbc-a1b8-4676-aa2d-b339cb511f37" providerId="ADAL" clId="{2C673501-3691-44B4-8171-973DD6AB95E8}" dt="2024-02-06T15:41:47.041" v="3" actId="1076"/>
        <pc:sldMkLst>
          <pc:docMk/>
          <pc:sldMk cId="0" sldId="276"/>
        </pc:sldMkLst>
        <pc:spChg chg="mod">
          <ac:chgData name="Wiesner, Steve (wiesnese)" userId="bf577bbc-a1b8-4676-aa2d-b339cb511f37" providerId="ADAL" clId="{2C673501-3691-44B4-8171-973DD6AB95E8}" dt="2024-02-06T15:41:47.041" v="3" actId="1076"/>
          <ac:spMkLst>
            <pc:docMk/>
            <pc:sldMk cId="0" sldId="276"/>
            <ac:spMk id="2" creationId="{F04A9C10-62FB-4FB5-8E37-B10E7E909B74}"/>
          </ac:spMkLst>
        </pc:spChg>
        <pc:picChg chg="del mod">
          <ac:chgData name="Wiesner, Steve (wiesnese)" userId="bf577bbc-a1b8-4676-aa2d-b339cb511f37" providerId="ADAL" clId="{2C673501-3691-44B4-8171-973DD6AB95E8}" dt="2024-02-06T15:41:41.267" v="2" actId="478"/>
          <ac:picMkLst>
            <pc:docMk/>
            <pc:sldMk cId="0" sldId="276"/>
            <ac:picMk id="3" creationId="{D1F2BA88-C65C-2788-829A-23C6AE35ABB8}"/>
          </ac:picMkLst>
        </pc:picChg>
        <pc:picChg chg="del">
          <ac:chgData name="Wiesner, Steve (wiesnese)" userId="bf577bbc-a1b8-4676-aa2d-b339cb511f37" providerId="ADAL" clId="{2C673501-3691-44B4-8171-973DD6AB95E8}" dt="2024-02-06T15:41:39.960" v="0" actId="478"/>
          <ac:picMkLst>
            <pc:docMk/>
            <pc:sldMk cId="0" sldId="276"/>
            <ac:picMk id="6" creationId="{CEF4B818-3498-A821-4C93-0D3772C42341}"/>
          </ac:picMkLst>
        </pc:picChg>
      </pc:sldChg>
      <pc:sldChg chg="delSp modSp">
        <pc:chgData name="Wiesner, Steve (wiesnese)" userId="bf577bbc-a1b8-4676-aa2d-b339cb511f37" providerId="ADAL" clId="{2C673501-3691-44B4-8171-973DD6AB95E8}" dt="2024-02-06T15:42:23.914" v="8" actId="1076"/>
        <pc:sldMkLst>
          <pc:docMk/>
          <pc:sldMk cId="3921425635" sldId="366"/>
        </pc:sldMkLst>
        <pc:spChg chg="mod">
          <ac:chgData name="Wiesner, Steve (wiesnese)" userId="bf577bbc-a1b8-4676-aa2d-b339cb511f37" providerId="ADAL" clId="{2C673501-3691-44B4-8171-973DD6AB95E8}" dt="2024-02-06T15:42:06.315" v="7" actId="14100"/>
          <ac:spMkLst>
            <pc:docMk/>
            <pc:sldMk cId="3921425635" sldId="366"/>
            <ac:spMk id="4" creationId="{00000000-0000-0000-0000-000000000000}"/>
          </ac:spMkLst>
        </pc:spChg>
        <pc:grpChg chg="del">
          <ac:chgData name="Wiesner, Steve (wiesnese)" userId="bf577bbc-a1b8-4676-aa2d-b339cb511f37" providerId="ADAL" clId="{2C673501-3691-44B4-8171-973DD6AB95E8}" dt="2024-02-06T15:41:50.673" v="4" actId="478"/>
          <ac:grpSpMkLst>
            <pc:docMk/>
            <pc:sldMk cId="3921425635" sldId="366"/>
            <ac:grpSpMk id="9" creationId="{00000000-0000-0000-0000-000000000000}"/>
          </ac:grpSpMkLst>
        </pc:grpChg>
        <pc:graphicFrameChg chg="mod">
          <ac:chgData name="Wiesner, Steve (wiesnese)" userId="bf577bbc-a1b8-4676-aa2d-b339cb511f37" providerId="ADAL" clId="{2C673501-3691-44B4-8171-973DD6AB95E8}" dt="2024-02-06T15:42:23.914" v="8" actId="1076"/>
          <ac:graphicFrameMkLst>
            <pc:docMk/>
            <pc:sldMk cId="3921425635" sldId="366"/>
            <ac:graphicFrameMk id="14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BDCF9E-BBF2-DE4C-8445-DFE795B30ABC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BD82A0-E580-4D40-83C2-9F98CB9B32E1}">
      <dgm:prSet phldrT="[Text]"/>
      <dgm:spPr/>
      <dgm:t>
        <a:bodyPr/>
        <a:lstStyle/>
        <a:p>
          <a:r>
            <a:rPr lang="en-US" dirty="0"/>
            <a:t>CROSS</a:t>
          </a:r>
        </a:p>
      </dgm:t>
      <dgm:extLst>
        <a:ext uri="{E40237B7-FDA0-4F09-8148-C483321AD2D9}">
          <dgm14:cNvPr xmlns:dgm14="http://schemas.microsoft.com/office/drawing/2010/diagram" id="0" name="" descr="CROSS&#10; UC College of Pharmacy&#10; Transplant Clinical Research&#10; Center of Clinical Research and Translation Science Training  Children’s Medical Center&#10; Antrum Health&#10; Center for Epidemiology and Biostatistics – Cincinnati Children’s&#10; Translational Research&#10; Christopher Lindsell, PhD, Emergency Medicine"/>
        </a:ext>
      </dgm:extLst>
    </dgm:pt>
    <dgm:pt modelId="{C314275B-BF44-7245-BE28-7F5A20061F30}" type="parTrans" cxnId="{2E2B66C4-35C0-0D44-B685-411A0B99C321}">
      <dgm:prSet/>
      <dgm:spPr/>
      <dgm:t>
        <a:bodyPr/>
        <a:lstStyle/>
        <a:p>
          <a:endParaRPr lang="en-US"/>
        </a:p>
      </dgm:t>
    </dgm:pt>
    <dgm:pt modelId="{702B6362-343F-554E-AF70-47400764A658}" type="sibTrans" cxnId="{2E2B66C4-35C0-0D44-B685-411A0B99C321}">
      <dgm:prSet/>
      <dgm:spPr/>
      <dgm:t>
        <a:bodyPr/>
        <a:lstStyle/>
        <a:p>
          <a:endParaRPr lang="en-US"/>
        </a:p>
      </dgm:t>
    </dgm:pt>
    <dgm:pt modelId="{D27CEDE7-6BE7-6545-837A-1830B309E76D}">
      <dgm:prSet phldrT="[Text]"/>
      <dgm:spPr/>
      <dgm:t>
        <a:bodyPr/>
        <a:lstStyle/>
        <a:p>
          <a:r>
            <a:rPr lang="en-US" dirty="0"/>
            <a:t>UC College of Pharmacy</a:t>
          </a:r>
        </a:p>
      </dgm:t>
      <dgm:extLst>
        <a:ext uri="{E40237B7-FDA0-4F09-8148-C483321AD2D9}">
          <dgm14:cNvPr xmlns:dgm14="http://schemas.microsoft.com/office/drawing/2010/diagram" id="0" name="" descr="CROSS&#10; UC College of Pharmacy&#10; Transplant Clinical Research&#10; Center of Clinical Research and Translation Science Training  Children’s Medical Center&#10; Antrum Health&#10; Center for Epidemiology and Biostatistics – Cincinnati Children’s&#10; Translational Research&#10; Christopher Lindsell, PhD, Emergency Medicine"/>
        </a:ext>
      </dgm:extLst>
    </dgm:pt>
    <dgm:pt modelId="{EEF61083-3F82-1F4C-AE52-4131557C94C4}" type="parTrans" cxnId="{8BAF9FAE-66E6-EC41-8219-179F3BEB990F}">
      <dgm:prSet/>
      <dgm:spPr/>
      <dgm:t>
        <a:bodyPr/>
        <a:lstStyle/>
        <a:p>
          <a:endParaRPr lang="en-US"/>
        </a:p>
      </dgm:t>
    </dgm:pt>
    <dgm:pt modelId="{B3BF6DD5-D64D-E244-8CE9-17B9418236FC}" type="sibTrans" cxnId="{8BAF9FAE-66E6-EC41-8219-179F3BEB990F}">
      <dgm:prSet/>
      <dgm:spPr/>
      <dgm:t>
        <a:bodyPr/>
        <a:lstStyle/>
        <a:p>
          <a:endParaRPr lang="en-US"/>
        </a:p>
      </dgm:t>
    </dgm:pt>
    <dgm:pt modelId="{A5F51284-6E2B-2245-99B7-23B4BC87D286}">
      <dgm:prSet phldrT="[Text]"/>
      <dgm:spPr/>
      <dgm:t>
        <a:bodyPr/>
        <a:lstStyle/>
        <a:p>
          <a:r>
            <a:rPr lang="en-US" dirty="0"/>
            <a:t>Center for Epidemiology and Biostatistics – Cincinnati Children’s</a:t>
          </a:r>
        </a:p>
      </dgm:t>
      <dgm:extLst>
        <a:ext uri="{E40237B7-FDA0-4F09-8148-C483321AD2D9}">
          <dgm14:cNvPr xmlns:dgm14="http://schemas.microsoft.com/office/drawing/2010/diagram" id="0" name="" descr="CROSS&#10; UC College of Pharmacy&#10; Transplant Clinical Research&#10; Center of Clinical Research and Translation Science Training  Children’s Medical Center&#10; Antrum Health&#10; Center for Epidemiology and Biostatistics – Cincinnati Children’s&#10; Translational Research&#10; Christopher Lindsell, PhD, Emergency Medicine"/>
        </a:ext>
      </dgm:extLst>
    </dgm:pt>
    <dgm:pt modelId="{D1371F18-DD95-FC48-A265-67AB4B63A2CB}" type="parTrans" cxnId="{D77996B8-B8DC-BC47-912F-BB263E542675}">
      <dgm:prSet/>
      <dgm:spPr/>
      <dgm:t>
        <a:bodyPr/>
        <a:lstStyle/>
        <a:p>
          <a:endParaRPr lang="en-US"/>
        </a:p>
      </dgm:t>
    </dgm:pt>
    <dgm:pt modelId="{2CD0B96E-2F6E-6644-BED6-F5E236C06FDA}" type="sibTrans" cxnId="{D77996B8-B8DC-BC47-912F-BB263E542675}">
      <dgm:prSet/>
      <dgm:spPr/>
      <dgm:t>
        <a:bodyPr/>
        <a:lstStyle/>
        <a:p>
          <a:endParaRPr lang="en-US"/>
        </a:p>
      </dgm:t>
    </dgm:pt>
    <dgm:pt modelId="{C2408AFB-27FC-7240-88AD-E23CB5C2E240}">
      <dgm:prSet phldrT="[Text]"/>
      <dgm:spPr/>
      <dgm:t>
        <a:bodyPr/>
        <a:lstStyle/>
        <a:p>
          <a:r>
            <a:rPr lang="en-US" dirty="0"/>
            <a:t>Christopher </a:t>
          </a:r>
          <a:r>
            <a:rPr lang="en-US" dirty="0" err="1"/>
            <a:t>Lindsell</a:t>
          </a:r>
          <a:r>
            <a:rPr lang="en-US" dirty="0"/>
            <a:t>, PhD, Emergency Medicine</a:t>
          </a:r>
        </a:p>
      </dgm:t>
      <dgm:extLst>
        <a:ext uri="{E40237B7-FDA0-4F09-8148-C483321AD2D9}">
          <dgm14:cNvPr xmlns:dgm14="http://schemas.microsoft.com/office/drawing/2010/diagram" id="0" name="" descr="CROSS&#10; UC College of Pharmacy&#10; Transplant Clinical Research&#10; Center of Clinical Research and Translation Science Training  Children’s Medical Center&#10; Antrum Health&#10; Center for Epidemiology and Biostatistics – Cincinnati Children’s&#10; Translational Research&#10; Christopher Lindsell, PhD, Emergency Medicine"/>
        </a:ext>
      </dgm:extLst>
    </dgm:pt>
    <dgm:pt modelId="{AB2777E7-3325-C14C-A6F3-19EF8E0111D0}" type="parTrans" cxnId="{71E07375-47E0-C243-83C4-A67A08DC50DE}">
      <dgm:prSet/>
      <dgm:spPr/>
      <dgm:t>
        <a:bodyPr/>
        <a:lstStyle/>
        <a:p>
          <a:endParaRPr lang="en-US"/>
        </a:p>
      </dgm:t>
    </dgm:pt>
    <dgm:pt modelId="{A9EB11DF-EB58-F649-8A1F-7A126AF7B2AE}" type="sibTrans" cxnId="{71E07375-47E0-C243-83C4-A67A08DC50DE}">
      <dgm:prSet/>
      <dgm:spPr/>
      <dgm:t>
        <a:bodyPr/>
        <a:lstStyle/>
        <a:p>
          <a:endParaRPr lang="en-US"/>
        </a:p>
      </dgm:t>
    </dgm:pt>
    <dgm:pt modelId="{6DE1803B-A119-304A-BDA4-19E67C253783}">
      <dgm:prSet phldrT="[Text]"/>
      <dgm:spPr/>
      <dgm:t>
        <a:bodyPr/>
        <a:lstStyle/>
        <a:p>
          <a:r>
            <a:rPr lang="en-US" dirty="0"/>
            <a:t>Center of Clinical Research and Translation Science Training  Children’s Medical Center</a:t>
          </a:r>
        </a:p>
      </dgm:t>
      <dgm:extLst>
        <a:ext uri="{E40237B7-FDA0-4F09-8148-C483321AD2D9}">
          <dgm14:cNvPr xmlns:dgm14="http://schemas.microsoft.com/office/drawing/2010/diagram" id="0" name="" descr="CROSS&#10; UC College of Pharmacy&#10; Transplant Clinical Research&#10; Center of Clinical Research and Translation Science Training  Children’s Medical Center&#10; Antrum Health&#10; Center for Epidemiology and Biostatistics – Cincinnati Children’s&#10; Translational Research&#10; Christopher Lindsell, PhD, Emergency Medicine"/>
        </a:ext>
      </dgm:extLst>
    </dgm:pt>
    <dgm:pt modelId="{A4701CD2-C018-804B-9645-74A94AFC89B8}" type="parTrans" cxnId="{2D67D277-F11A-0040-926B-E354CDDB1F03}">
      <dgm:prSet/>
      <dgm:spPr/>
      <dgm:t>
        <a:bodyPr/>
        <a:lstStyle/>
        <a:p>
          <a:endParaRPr lang="en-US"/>
        </a:p>
      </dgm:t>
    </dgm:pt>
    <dgm:pt modelId="{94280D1C-2181-3C4D-B348-B6CCBA512DE0}" type="sibTrans" cxnId="{2D67D277-F11A-0040-926B-E354CDDB1F03}">
      <dgm:prSet/>
      <dgm:spPr/>
      <dgm:t>
        <a:bodyPr/>
        <a:lstStyle/>
        <a:p>
          <a:endParaRPr lang="en-US"/>
        </a:p>
      </dgm:t>
    </dgm:pt>
    <dgm:pt modelId="{8F2B09C3-D641-1D4C-B18B-D406197FE0CA}">
      <dgm:prSet phldrT="[Text]"/>
      <dgm:spPr/>
      <dgm:t>
        <a:bodyPr/>
        <a:lstStyle/>
        <a:p>
          <a:r>
            <a:rPr lang="en-US" dirty="0"/>
            <a:t>Antrum Health</a:t>
          </a:r>
        </a:p>
      </dgm:t>
      <dgm:extLst>
        <a:ext uri="{E40237B7-FDA0-4F09-8148-C483321AD2D9}">
          <dgm14:cNvPr xmlns:dgm14="http://schemas.microsoft.com/office/drawing/2010/diagram" id="0" name="" descr="CROSS&#10; UC College of Pharmacy&#10; Transplant Clinical Research&#10; Center of Clinical Research and Translation Science Training  Children’s Medical Center&#10; Antrum Health&#10; Center for Epidemiology and Biostatistics – Cincinnati Children’s&#10; Translational Research&#10; Christopher Lindsell, PhD, Emergency Medicine"/>
        </a:ext>
      </dgm:extLst>
    </dgm:pt>
    <dgm:pt modelId="{6019FC27-97DC-B742-9CAE-EB0C0D011CC9}" type="sibTrans" cxnId="{E341F010-184F-644B-8D1D-39E17B5902AF}">
      <dgm:prSet/>
      <dgm:spPr/>
      <dgm:t>
        <a:bodyPr/>
        <a:lstStyle/>
        <a:p>
          <a:endParaRPr lang="en-US"/>
        </a:p>
      </dgm:t>
    </dgm:pt>
    <dgm:pt modelId="{D161B80F-4756-A64D-8491-26AAA5DC465D}" type="parTrans" cxnId="{E341F010-184F-644B-8D1D-39E17B5902AF}">
      <dgm:prSet/>
      <dgm:spPr/>
      <dgm:t>
        <a:bodyPr/>
        <a:lstStyle/>
        <a:p>
          <a:endParaRPr lang="en-US"/>
        </a:p>
      </dgm:t>
    </dgm:pt>
    <dgm:pt modelId="{8F349E52-6D76-E046-BEE0-009DBF7A5B56}">
      <dgm:prSet phldrT="[Text]"/>
      <dgm:spPr/>
      <dgm:t>
        <a:bodyPr/>
        <a:lstStyle/>
        <a:p>
          <a:r>
            <a:rPr lang="en-US" dirty="0"/>
            <a:t>Transplant Clinical Research</a:t>
          </a:r>
        </a:p>
      </dgm:t>
      <dgm:extLst>
        <a:ext uri="{E40237B7-FDA0-4F09-8148-C483321AD2D9}">
          <dgm14:cNvPr xmlns:dgm14="http://schemas.microsoft.com/office/drawing/2010/diagram" id="0" name="" descr="CROSS&#10; UC College of Pharmacy&#10; Transplant Clinical Research&#10; Center of Clinical Research and Translation Science Training  Children’s Medical Center&#10; Antrum Health&#10; Center for Epidemiology and Biostatistics – Cincinnati Children’s&#10; Translational Research&#10; Christopher Lindsell, PhD, Emergency Medicine"/>
        </a:ext>
      </dgm:extLst>
    </dgm:pt>
    <dgm:pt modelId="{47D175A0-5D93-0149-9492-9EEF96E8384E}" type="parTrans" cxnId="{ED3CCC4E-CC37-A049-B743-4E0F66851B5F}">
      <dgm:prSet/>
      <dgm:spPr/>
      <dgm:t>
        <a:bodyPr/>
        <a:lstStyle/>
        <a:p>
          <a:endParaRPr lang="en-US"/>
        </a:p>
      </dgm:t>
    </dgm:pt>
    <dgm:pt modelId="{FC747113-8383-504E-BE7D-2E45D9F97504}" type="sibTrans" cxnId="{ED3CCC4E-CC37-A049-B743-4E0F66851B5F}">
      <dgm:prSet/>
      <dgm:spPr/>
      <dgm:t>
        <a:bodyPr/>
        <a:lstStyle/>
        <a:p>
          <a:endParaRPr lang="en-US"/>
        </a:p>
      </dgm:t>
    </dgm:pt>
    <dgm:pt modelId="{3AE45D27-A133-1D4B-B5E2-CDA8D1EC10D5}">
      <dgm:prSet phldrT="[Text]" custT="1"/>
      <dgm:spPr/>
      <dgm:t>
        <a:bodyPr/>
        <a:lstStyle/>
        <a:p>
          <a:r>
            <a:rPr lang="en-US" sz="2400" dirty="0"/>
            <a:t>Translational Research</a:t>
          </a:r>
        </a:p>
      </dgm:t>
      <dgm:extLst>
        <a:ext uri="{E40237B7-FDA0-4F09-8148-C483321AD2D9}">
          <dgm14:cNvPr xmlns:dgm14="http://schemas.microsoft.com/office/drawing/2010/diagram" id="0" name="" descr="CROSS&#10; UC College of Pharmacy&#10; Transplant Clinical Research&#10; Center of Clinical Research and Translation Science Training  Children’s Medical Center&#10; Antrum Health&#10; Center for Epidemiology and Biostatistics – Cincinnati Children’s&#10; Translational Research&#10; Christopher Lindsell, PhD, Emergency Medicine"/>
        </a:ext>
      </dgm:extLst>
    </dgm:pt>
    <dgm:pt modelId="{B6B35B72-1BE5-F343-9617-E4BF902A8D1C}" type="parTrans" cxnId="{B9A62E05-33F1-784A-8764-4F8D652EC612}">
      <dgm:prSet/>
      <dgm:spPr/>
      <dgm:t>
        <a:bodyPr/>
        <a:lstStyle/>
        <a:p>
          <a:endParaRPr lang="en-US"/>
        </a:p>
      </dgm:t>
    </dgm:pt>
    <dgm:pt modelId="{7F95D1F6-7DFE-1E4B-BCEE-44F13A6EF9E0}" type="sibTrans" cxnId="{B9A62E05-33F1-784A-8764-4F8D652EC612}">
      <dgm:prSet/>
      <dgm:spPr/>
      <dgm:t>
        <a:bodyPr/>
        <a:lstStyle/>
        <a:p>
          <a:endParaRPr lang="en-US"/>
        </a:p>
      </dgm:t>
    </dgm:pt>
    <dgm:pt modelId="{2BBA77FB-A556-054E-B2EF-D9736F906803}" type="pres">
      <dgm:prSet presAssocID="{D5BDCF9E-BBF2-DE4C-8445-DFE795B30AB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5005600A-12A8-3242-ACBE-F6EA9EAB9107}" type="pres">
      <dgm:prSet presAssocID="{02BD82A0-E580-4D40-83C2-9F98CB9B32E1}" presName="singleCycle" presStyleCnt="0"/>
      <dgm:spPr/>
    </dgm:pt>
    <dgm:pt modelId="{7CA31ADD-9314-2E4B-AB3E-A98975411A75}" type="pres">
      <dgm:prSet presAssocID="{02BD82A0-E580-4D40-83C2-9F98CB9B32E1}" presName="singleCenter" presStyleLbl="node1" presStyleIdx="0" presStyleCnt="8">
        <dgm:presLayoutVars>
          <dgm:chMax val="7"/>
          <dgm:chPref val="7"/>
        </dgm:presLayoutVars>
      </dgm:prSet>
      <dgm:spPr/>
    </dgm:pt>
    <dgm:pt modelId="{1E91E8C4-ECCE-0845-B2C9-194A935B1F67}" type="pres">
      <dgm:prSet presAssocID="{EEF61083-3F82-1F4C-AE52-4131557C94C4}" presName="Name56" presStyleLbl="parChTrans1D2" presStyleIdx="0" presStyleCnt="7"/>
      <dgm:spPr/>
    </dgm:pt>
    <dgm:pt modelId="{F7DD4174-3B20-A84F-9B13-38C5CF43AD1B}" type="pres">
      <dgm:prSet presAssocID="{D27CEDE7-6BE7-6545-837A-1830B309E76D}" presName="text0" presStyleLbl="node1" presStyleIdx="1" presStyleCnt="8" custScaleX="144964" custScaleY="134137">
        <dgm:presLayoutVars>
          <dgm:bulletEnabled val="1"/>
        </dgm:presLayoutVars>
      </dgm:prSet>
      <dgm:spPr/>
    </dgm:pt>
    <dgm:pt modelId="{3F429B5A-B4D4-B148-903A-D1F35C5D1EF0}" type="pres">
      <dgm:prSet presAssocID="{47D175A0-5D93-0149-9492-9EEF96E8384E}" presName="Name56" presStyleLbl="parChTrans1D2" presStyleIdx="1" presStyleCnt="7"/>
      <dgm:spPr/>
    </dgm:pt>
    <dgm:pt modelId="{CE5C49E0-E2B5-D644-B136-A1558A2CDB82}" type="pres">
      <dgm:prSet presAssocID="{8F349E52-6D76-E046-BEE0-009DBF7A5B56}" presName="text0" presStyleLbl="node1" presStyleIdx="2" presStyleCnt="8" custRadScaleRad="131683" custRadScaleInc="-21965">
        <dgm:presLayoutVars>
          <dgm:bulletEnabled val="1"/>
        </dgm:presLayoutVars>
      </dgm:prSet>
      <dgm:spPr/>
    </dgm:pt>
    <dgm:pt modelId="{71864F05-D0D3-5549-B8A6-BD3C31D8AE26}" type="pres">
      <dgm:prSet presAssocID="{A4701CD2-C018-804B-9645-74A94AFC89B8}" presName="Name56" presStyleLbl="parChTrans1D2" presStyleIdx="2" presStyleCnt="7"/>
      <dgm:spPr/>
    </dgm:pt>
    <dgm:pt modelId="{B0552B02-7603-5E4C-8378-7149CA7CC84B}" type="pres">
      <dgm:prSet presAssocID="{6DE1803B-A119-304A-BDA4-19E67C253783}" presName="text0" presStyleLbl="node1" presStyleIdx="3" presStyleCnt="8" custScaleX="247275" custScaleY="220820" custRadScaleRad="121430" custRadScaleInc="-5188">
        <dgm:presLayoutVars>
          <dgm:bulletEnabled val="1"/>
        </dgm:presLayoutVars>
      </dgm:prSet>
      <dgm:spPr/>
    </dgm:pt>
    <dgm:pt modelId="{15293538-E2FB-EB48-8966-0B77742AAD98}" type="pres">
      <dgm:prSet presAssocID="{D161B80F-4756-A64D-8491-26AAA5DC465D}" presName="Name56" presStyleLbl="parChTrans1D2" presStyleIdx="3" presStyleCnt="7"/>
      <dgm:spPr/>
    </dgm:pt>
    <dgm:pt modelId="{3E60963B-D8E8-2147-ABDA-5EBF6DEDE436}" type="pres">
      <dgm:prSet presAssocID="{8F2B09C3-D641-1D4C-B18B-D406197FE0CA}" presName="text0" presStyleLbl="node1" presStyleIdx="4" presStyleCnt="8" custRadScaleRad="77815" custRadScaleInc="60703">
        <dgm:presLayoutVars>
          <dgm:bulletEnabled val="1"/>
        </dgm:presLayoutVars>
      </dgm:prSet>
      <dgm:spPr/>
    </dgm:pt>
    <dgm:pt modelId="{F0E9E3E3-37EC-3145-9FC1-8CF1A2483938}" type="pres">
      <dgm:prSet presAssocID="{D1371F18-DD95-FC48-A265-67AB4B63A2CB}" presName="Name56" presStyleLbl="parChTrans1D2" presStyleIdx="4" presStyleCnt="7"/>
      <dgm:spPr/>
    </dgm:pt>
    <dgm:pt modelId="{4C1D663E-F316-5D42-86AE-45A62BD7F9DA}" type="pres">
      <dgm:prSet presAssocID="{A5F51284-6E2B-2245-99B7-23B4BC87D286}" presName="text0" presStyleLbl="node1" presStyleIdx="5" presStyleCnt="8" custRadScaleRad="106078" custRadScaleInc="85871">
        <dgm:presLayoutVars>
          <dgm:bulletEnabled val="1"/>
        </dgm:presLayoutVars>
      </dgm:prSet>
      <dgm:spPr/>
    </dgm:pt>
    <dgm:pt modelId="{2D14E3B5-5EB7-994C-BD34-48664AD49094}" type="pres">
      <dgm:prSet presAssocID="{B6B35B72-1BE5-F343-9617-E4BF902A8D1C}" presName="Name56" presStyleLbl="parChTrans1D2" presStyleIdx="5" presStyleCnt="7"/>
      <dgm:spPr/>
    </dgm:pt>
    <dgm:pt modelId="{8313DA70-D08E-DB4F-95D8-4C1F2B1C3906}" type="pres">
      <dgm:prSet presAssocID="{3AE45D27-A133-1D4B-B5E2-CDA8D1EC10D5}" presName="text0" presStyleLbl="node1" presStyleIdx="6" presStyleCnt="8" custScaleX="158031" custRadScaleRad="117909" custRadScaleInc="57375">
        <dgm:presLayoutVars>
          <dgm:bulletEnabled val="1"/>
        </dgm:presLayoutVars>
      </dgm:prSet>
      <dgm:spPr/>
    </dgm:pt>
    <dgm:pt modelId="{8F5FAD5A-4842-5D42-A1D2-9A42EAEA7F76}" type="pres">
      <dgm:prSet presAssocID="{AB2777E7-3325-C14C-A6F3-19EF8E0111D0}" presName="Name56" presStyleLbl="parChTrans1D2" presStyleIdx="6" presStyleCnt="7"/>
      <dgm:spPr/>
    </dgm:pt>
    <dgm:pt modelId="{A9D7031E-9094-B24A-B803-5FDA4B42AC78}" type="pres">
      <dgm:prSet presAssocID="{C2408AFB-27FC-7240-88AD-E23CB5C2E240}" presName="text0" presStyleLbl="node1" presStyleIdx="7" presStyleCnt="8" custRadScaleRad="127236" custRadScaleInc="-414">
        <dgm:presLayoutVars>
          <dgm:bulletEnabled val="1"/>
        </dgm:presLayoutVars>
      </dgm:prSet>
      <dgm:spPr/>
    </dgm:pt>
  </dgm:ptLst>
  <dgm:cxnLst>
    <dgm:cxn modelId="{41586900-42FA-5147-976C-1F65FB0129FF}" type="presOf" srcId="{8F2B09C3-D641-1D4C-B18B-D406197FE0CA}" destId="{3E60963B-D8E8-2147-ABDA-5EBF6DEDE436}" srcOrd="0" destOrd="0" presId="urn:microsoft.com/office/officeart/2008/layout/RadialCluster"/>
    <dgm:cxn modelId="{9E169F00-A733-D544-9824-4AC13856CF9A}" type="presOf" srcId="{A5F51284-6E2B-2245-99B7-23B4BC87D286}" destId="{4C1D663E-F316-5D42-86AE-45A62BD7F9DA}" srcOrd="0" destOrd="0" presId="urn:microsoft.com/office/officeart/2008/layout/RadialCluster"/>
    <dgm:cxn modelId="{23FE0B04-8846-1B49-8521-90B8E160C678}" type="presOf" srcId="{D161B80F-4756-A64D-8491-26AAA5DC465D}" destId="{15293538-E2FB-EB48-8966-0B77742AAD98}" srcOrd="0" destOrd="0" presId="urn:microsoft.com/office/officeart/2008/layout/RadialCluster"/>
    <dgm:cxn modelId="{B9A62E05-33F1-784A-8764-4F8D652EC612}" srcId="{02BD82A0-E580-4D40-83C2-9F98CB9B32E1}" destId="{3AE45D27-A133-1D4B-B5E2-CDA8D1EC10D5}" srcOrd="5" destOrd="0" parTransId="{B6B35B72-1BE5-F343-9617-E4BF902A8D1C}" sibTransId="{7F95D1F6-7DFE-1E4B-BCEE-44F13A6EF9E0}"/>
    <dgm:cxn modelId="{4FF9A206-F9EB-9E4E-8C45-BE4058CB8866}" type="presOf" srcId="{6DE1803B-A119-304A-BDA4-19E67C253783}" destId="{B0552B02-7603-5E4C-8378-7149CA7CC84B}" srcOrd="0" destOrd="0" presId="urn:microsoft.com/office/officeart/2008/layout/RadialCluster"/>
    <dgm:cxn modelId="{38BA2E07-0351-084C-BC7E-ECCF5D775AD5}" type="presOf" srcId="{D5BDCF9E-BBF2-DE4C-8445-DFE795B30ABC}" destId="{2BBA77FB-A556-054E-B2EF-D9736F906803}" srcOrd="0" destOrd="0" presId="urn:microsoft.com/office/officeart/2008/layout/RadialCluster"/>
    <dgm:cxn modelId="{3A45BE0F-FF83-EE40-984D-E4DBD322EA5C}" type="presOf" srcId="{B6B35B72-1BE5-F343-9617-E4BF902A8D1C}" destId="{2D14E3B5-5EB7-994C-BD34-48664AD49094}" srcOrd="0" destOrd="0" presId="urn:microsoft.com/office/officeart/2008/layout/RadialCluster"/>
    <dgm:cxn modelId="{E341F010-184F-644B-8D1D-39E17B5902AF}" srcId="{02BD82A0-E580-4D40-83C2-9F98CB9B32E1}" destId="{8F2B09C3-D641-1D4C-B18B-D406197FE0CA}" srcOrd="3" destOrd="0" parTransId="{D161B80F-4756-A64D-8491-26AAA5DC465D}" sibTransId="{6019FC27-97DC-B742-9CAE-EB0C0D011CC9}"/>
    <dgm:cxn modelId="{67D44C1B-8C26-8E4D-9534-54AEA1B89ED2}" type="presOf" srcId="{AB2777E7-3325-C14C-A6F3-19EF8E0111D0}" destId="{8F5FAD5A-4842-5D42-A1D2-9A42EAEA7F76}" srcOrd="0" destOrd="0" presId="urn:microsoft.com/office/officeart/2008/layout/RadialCluster"/>
    <dgm:cxn modelId="{A7F2B01F-FBE1-AE45-A07F-F24644C69314}" type="presOf" srcId="{8F349E52-6D76-E046-BEE0-009DBF7A5B56}" destId="{CE5C49E0-E2B5-D644-B136-A1558A2CDB82}" srcOrd="0" destOrd="0" presId="urn:microsoft.com/office/officeart/2008/layout/RadialCluster"/>
    <dgm:cxn modelId="{DF7C9525-238B-9C4C-B0CA-1F1B29EE877C}" type="presOf" srcId="{3AE45D27-A133-1D4B-B5E2-CDA8D1EC10D5}" destId="{8313DA70-D08E-DB4F-95D8-4C1F2B1C3906}" srcOrd="0" destOrd="0" presId="urn:microsoft.com/office/officeart/2008/layout/RadialCluster"/>
    <dgm:cxn modelId="{E05D8A42-BAE4-4840-ABAD-022CE236727E}" type="presOf" srcId="{D1371F18-DD95-FC48-A265-67AB4B63A2CB}" destId="{F0E9E3E3-37EC-3145-9FC1-8CF1A2483938}" srcOrd="0" destOrd="0" presId="urn:microsoft.com/office/officeart/2008/layout/RadialCluster"/>
    <dgm:cxn modelId="{D173C86A-8175-8B48-9E6E-178747FC8056}" type="presOf" srcId="{A4701CD2-C018-804B-9645-74A94AFC89B8}" destId="{71864F05-D0D3-5549-B8A6-BD3C31D8AE26}" srcOrd="0" destOrd="0" presId="urn:microsoft.com/office/officeart/2008/layout/RadialCluster"/>
    <dgm:cxn modelId="{ED3CCC4E-CC37-A049-B743-4E0F66851B5F}" srcId="{02BD82A0-E580-4D40-83C2-9F98CB9B32E1}" destId="{8F349E52-6D76-E046-BEE0-009DBF7A5B56}" srcOrd="1" destOrd="0" parTransId="{47D175A0-5D93-0149-9492-9EEF96E8384E}" sibTransId="{FC747113-8383-504E-BE7D-2E45D9F97504}"/>
    <dgm:cxn modelId="{71E07375-47E0-C243-83C4-A67A08DC50DE}" srcId="{02BD82A0-E580-4D40-83C2-9F98CB9B32E1}" destId="{C2408AFB-27FC-7240-88AD-E23CB5C2E240}" srcOrd="6" destOrd="0" parTransId="{AB2777E7-3325-C14C-A6F3-19EF8E0111D0}" sibTransId="{A9EB11DF-EB58-F649-8A1F-7A126AF7B2AE}"/>
    <dgm:cxn modelId="{2D67D277-F11A-0040-926B-E354CDDB1F03}" srcId="{02BD82A0-E580-4D40-83C2-9F98CB9B32E1}" destId="{6DE1803B-A119-304A-BDA4-19E67C253783}" srcOrd="2" destOrd="0" parTransId="{A4701CD2-C018-804B-9645-74A94AFC89B8}" sibTransId="{94280D1C-2181-3C4D-B348-B6CCBA512DE0}"/>
    <dgm:cxn modelId="{7F9DEE9D-D720-3647-B51B-F7E0420AF5AC}" type="presOf" srcId="{EEF61083-3F82-1F4C-AE52-4131557C94C4}" destId="{1E91E8C4-ECCE-0845-B2C9-194A935B1F67}" srcOrd="0" destOrd="0" presId="urn:microsoft.com/office/officeart/2008/layout/RadialCluster"/>
    <dgm:cxn modelId="{CFB2CFA6-2BA1-A945-A557-1CE3FA59DC15}" type="presOf" srcId="{C2408AFB-27FC-7240-88AD-E23CB5C2E240}" destId="{A9D7031E-9094-B24A-B803-5FDA4B42AC78}" srcOrd="0" destOrd="0" presId="urn:microsoft.com/office/officeart/2008/layout/RadialCluster"/>
    <dgm:cxn modelId="{8BAF9FAE-66E6-EC41-8219-179F3BEB990F}" srcId="{02BD82A0-E580-4D40-83C2-9F98CB9B32E1}" destId="{D27CEDE7-6BE7-6545-837A-1830B309E76D}" srcOrd="0" destOrd="0" parTransId="{EEF61083-3F82-1F4C-AE52-4131557C94C4}" sibTransId="{B3BF6DD5-D64D-E244-8CE9-17B9418236FC}"/>
    <dgm:cxn modelId="{D77996B8-B8DC-BC47-912F-BB263E542675}" srcId="{02BD82A0-E580-4D40-83C2-9F98CB9B32E1}" destId="{A5F51284-6E2B-2245-99B7-23B4BC87D286}" srcOrd="4" destOrd="0" parTransId="{D1371F18-DD95-FC48-A265-67AB4B63A2CB}" sibTransId="{2CD0B96E-2F6E-6644-BED6-F5E236C06FDA}"/>
    <dgm:cxn modelId="{2EAA92BA-E5FB-164B-9C61-D04A605C6996}" type="presOf" srcId="{02BD82A0-E580-4D40-83C2-9F98CB9B32E1}" destId="{7CA31ADD-9314-2E4B-AB3E-A98975411A75}" srcOrd="0" destOrd="0" presId="urn:microsoft.com/office/officeart/2008/layout/RadialCluster"/>
    <dgm:cxn modelId="{2E2B66C4-35C0-0D44-B685-411A0B99C321}" srcId="{D5BDCF9E-BBF2-DE4C-8445-DFE795B30ABC}" destId="{02BD82A0-E580-4D40-83C2-9F98CB9B32E1}" srcOrd="0" destOrd="0" parTransId="{C314275B-BF44-7245-BE28-7F5A20061F30}" sibTransId="{702B6362-343F-554E-AF70-47400764A658}"/>
    <dgm:cxn modelId="{AC0122C9-BB9A-FE46-9B02-4A1212602EE5}" type="presOf" srcId="{D27CEDE7-6BE7-6545-837A-1830B309E76D}" destId="{F7DD4174-3B20-A84F-9B13-38C5CF43AD1B}" srcOrd="0" destOrd="0" presId="urn:microsoft.com/office/officeart/2008/layout/RadialCluster"/>
    <dgm:cxn modelId="{E5EEACF9-54DB-7D44-839A-6892C74F61C6}" type="presOf" srcId="{47D175A0-5D93-0149-9492-9EEF96E8384E}" destId="{3F429B5A-B4D4-B148-903A-D1F35C5D1EF0}" srcOrd="0" destOrd="0" presId="urn:microsoft.com/office/officeart/2008/layout/RadialCluster"/>
    <dgm:cxn modelId="{77FBA327-A3B2-CF42-826A-505FC8A81180}" type="presParOf" srcId="{2BBA77FB-A556-054E-B2EF-D9736F906803}" destId="{5005600A-12A8-3242-ACBE-F6EA9EAB9107}" srcOrd="0" destOrd="0" presId="urn:microsoft.com/office/officeart/2008/layout/RadialCluster"/>
    <dgm:cxn modelId="{2C29729F-FA88-BA44-BF4B-E7B5BEB07515}" type="presParOf" srcId="{5005600A-12A8-3242-ACBE-F6EA9EAB9107}" destId="{7CA31ADD-9314-2E4B-AB3E-A98975411A75}" srcOrd="0" destOrd="0" presId="urn:microsoft.com/office/officeart/2008/layout/RadialCluster"/>
    <dgm:cxn modelId="{A1631EF8-4BC1-6D48-8D8C-E76728380533}" type="presParOf" srcId="{5005600A-12A8-3242-ACBE-F6EA9EAB9107}" destId="{1E91E8C4-ECCE-0845-B2C9-194A935B1F67}" srcOrd="1" destOrd="0" presId="urn:microsoft.com/office/officeart/2008/layout/RadialCluster"/>
    <dgm:cxn modelId="{7480B97F-8483-9C43-BEC7-EBCBA677BCFD}" type="presParOf" srcId="{5005600A-12A8-3242-ACBE-F6EA9EAB9107}" destId="{F7DD4174-3B20-A84F-9B13-38C5CF43AD1B}" srcOrd="2" destOrd="0" presId="urn:microsoft.com/office/officeart/2008/layout/RadialCluster"/>
    <dgm:cxn modelId="{505500B5-A4E3-F449-81D2-368BBCEA00C6}" type="presParOf" srcId="{5005600A-12A8-3242-ACBE-F6EA9EAB9107}" destId="{3F429B5A-B4D4-B148-903A-D1F35C5D1EF0}" srcOrd="3" destOrd="0" presId="urn:microsoft.com/office/officeart/2008/layout/RadialCluster"/>
    <dgm:cxn modelId="{F3C0D506-7EDB-904E-BB3F-B82689A01E1A}" type="presParOf" srcId="{5005600A-12A8-3242-ACBE-F6EA9EAB9107}" destId="{CE5C49E0-E2B5-D644-B136-A1558A2CDB82}" srcOrd="4" destOrd="0" presId="urn:microsoft.com/office/officeart/2008/layout/RadialCluster"/>
    <dgm:cxn modelId="{227B5280-DC9B-A048-8285-B83EB4EB0120}" type="presParOf" srcId="{5005600A-12A8-3242-ACBE-F6EA9EAB9107}" destId="{71864F05-D0D3-5549-B8A6-BD3C31D8AE26}" srcOrd="5" destOrd="0" presId="urn:microsoft.com/office/officeart/2008/layout/RadialCluster"/>
    <dgm:cxn modelId="{A0B909C0-7482-7B41-ACBD-E3336BA5F1FC}" type="presParOf" srcId="{5005600A-12A8-3242-ACBE-F6EA9EAB9107}" destId="{B0552B02-7603-5E4C-8378-7149CA7CC84B}" srcOrd="6" destOrd="0" presId="urn:microsoft.com/office/officeart/2008/layout/RadialCluster"/>
    <dgm:cxn modelId="{0E8C3F12-424E-8D4D-BAA8-2A75D5705F28}" type="presParOf" srcId="{5005600A-12A8-3242-ACBE-F6EA9EAB9107}" destId="{15293538-E2FB-EB48-8966-0B77742AAD98}" srcOrd="7" destOrd="0" presId="urn:microsoft.com/office/officeart/2008/layout/RadialCluster"/>
    <dgm:cxn modelId="{1405DBF2-B809-E84D-B7BB-78A30632D671}" type="presParOf" srcId="{5005600A-12A8-3242-ACBE-F6EA9EAB9107}" destId="{3E60963B-D8E8-2147-ABDA-5EBF6DEDE436}" srcOrd="8" destOrd="0" presId="urn:microsoft.com/office/officeart/2008/layout/RadialCluster"/>
    <dgm:cxn modelId="{F725F26D-B8A0-8942-9E42-9FF8C0275081}" type="presParOf" srcId="{5005600A-12A8-3242-ACBE-F6EA9EAB9107}" destId="{F0E9E3E3-37EC-3145-9FC1-8CF1A2483938}" srcOrd="9" destOrd="0" presId="urn:microsoft.com/office/officeart/2008/layout/RadialCluster"/>
    <dgm:cxn modelId="{58C1CA31-F0A8-084A-8ABA-419F4FA92FCF}" type="presParOf" srcId="{5005600A-12A8-3242-ACBE-F6EA9EAB9107}" destId="{4C1D663E-F316-5D42-86AE-45A62BD7F9DA}" srcOrd="10" destOrd="0" presId="urn:microsoft.com/office/officeart/2008/layout/RadialCluster"/>
    <dgm:cxn modelId="{7CF636FF-E3E2-BD4B-ABA5-179322943168}" type="presParOf" srcId="{5005600A-12A8-3242-ACBE-F6EA9EAB9107}" destId="{2D14E3B5-5EB7-994C-BD34-48664AD49094}" srcOrd="11" destOrd="0" presId="urn:microsoft.com/office/officeart/2008/layout/RadialCluster"/>
    <dgm:cxn modelId="{80D34DCC-7BF6-224A-913C-4ADA66F46183}" type="presParOf" srcId="{5005600A-12A8-3242-ACBE-F6EA9EAB9107}" destId="{8313DA70-D08E-DB4F-95D8-4C1F2B1C3906}" srcOrd="12" destOrd="0" presId="urn:microsoft.com/office/officeart/2008/layout/RadialCluster"/>
    <dgm:cxn modelId="{174DF753-6853-894F-8328-D4640801DE2D}" type="presParOf" srcId="{5005600A-12A8-3242-ACBE-F6EA9EAB9107}" destId="{8F5FAD5A-4842-5D42-A1D2-9A42EAEA7F76}" srcOrd="13" destOrd="0" presId="urn:microsoft.com/office/officeart/2008/layout/RadialCluster"/>
    <dgm:cxn modelId="{67F3A103-58EC-3641-BD4D-5F1CCF5E10D5}" type="presParOf" srcId="{5005600A-12A8-3242-ACBE-F6EA9EAB9107}" destId="{A9D7031E-9094-B24A-B803-5FDA4B42AC78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F113E2-499B-5542-90A0-283C0FD598A8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CBD7EE-2218-3441-A123-6F531305B1A3}">
      <dgm:prSet phldrT="[Text]"/>
      <dgm:spPr/>
      <dgm:t>
        <a:bodyPr/>
        <a:lstStyle/>
        <a:p>
          <a:r>
            <a:rPr lang="en-US" dirty="0"/>
            <a:t>Cost</a:t>
          </a:r>
        </a:p>
        <a:p>
          <a:r>
            <a:rPr lang="en-US" dirty="0"/>
            <a:t>Utilization</a:t>
          </a:r>
        </a:p>
      </dgm:t>
    </dgm:pt>
    <dgm:pt modelId="{8812CA08-1BCC-DD4F-B62B-C973C6033463}" type="parTrans" cxnId="{645AAE18-A315-9D48-9F92-18AEDC9B2753}">
      <dgm:prSet/>
      <dgm:spPr/>
      <dgm:t>
        <a:bodyPr/>
        <a:lstStyle/>
        <a:p>
          <a:endParaRPr lang="en-US"/>
        </a:p>
      </dgm:t>
    </dgm:pt>
    <dgm:pt modelId="{C8959C88-EFA8-BD4A-8924-F7245E8290D4}" type="sibTrans" cxnId="{645AAE18-A315-9D48-9F92-18AEDC9B2753}">
      <dgm:prSet/>
      <dgm:spPr/>
      <dgm:t>
        <a:bodyPr/>
        <a:lstStyle/>
        <a:p>
          <a:endParaRPr lang="en-US"/>
        </a:p>
      </dgm:t>
    </dgm:pt>
    <dgm:pt modelId="{2559FDE3-BA5B-7A45-B8CD-79B1312F07DF}">
      <dgm:prSet phldrT="[Text]"/>
      <dgm:spPr/>
      <dgm:t>
        <a:bodyPr/>
        <a:lstStyle/>
        <a:p>
          <a:r>
            <a:rPr lang="en-US" dirty="0"/>
            <a:t>Quality</a:t>
          </a:r>
        </a:p>
      </dgm:t>
    </dgm:pt>
    <dgm:pt modelId="{3025C32B-AFD7-1246-9EC5-246769168F00}" type="parTrans" cxnId="{9E1ED687-F325-E540-9C7C-E75B1645F27E}">
      <dgm:prSet/>
      <dgm:spPr/>
      <dgm:t>
        <a:bodyPr/>
        <a:lstStyle/>
        <a:p>
          <a:endParaRPr lang="en-US"/>
        </a:p>
      </dgm:t>
    </dgm:pt>
    <dgm:pt modelId="{F379BE58-93F8-6F45-897A-4239EEBFD0A5}" type="sibTrans" cxnId="{9E1ED687-F325-E540-9C7C-E75B1645F27E}">
      <dgm:prSet/>
      <dgm:spPr/>
      <dgm:t>
        <a:bodyPr/>
        <a:lstStyle/>
        <a:p>
          <a:endParaRPr lang="en-US"/>
        </a:p>
      </dgm:t>
    </dgm:pt>
    <dgm:pt modelId="{54E98C40-3674-E843-BCC7-AFF68E987169}">
      <dgm:prSet phldrT="[Text]"/>
      <dgm:spPr/>
      <dgm:t>
        <a:bodyPr/>
        <a:lstStyle/>
        <a:p>
          <a:r>
            <a:rPr lang="en-US" dirty="0"/>
            <a:t>Volume</a:t>
          </a:r>
        </a:p>
      </dgm:t>
    </dgm:pt>
    <dgm:pt modelId="{19A9C335-E5A0-B448-BE69-E7D30FF88C51}" type="parTrans" cxnId="{F6E4D1A5-9102-7649-A4DE-4F67F5400331}">
      <dgm:prSet/>
      <dgm:spPr/>
      <dgm:t>
        <a:bodyPr/>
        <a:lstStyle/>
        <a:p>
          <a:endParaRPr lang="en-US"/>
        </a:p>
      </dgm:t>
    </dgm:pt>
    <dgm:pt modelId="{CB591D3A-90EA-2240-85A3-F6E07A7C7BB5}" type="sibTrans" cxnId="{F6E4D1A5-9102-7649-A4DE-4F67F5400331}">
      <dgm:prSet/>
      <dgm:spPr/>
      <dgm:t>
        <a:bodyPr/>
        <a:lstStyle/>
        <a:p>
          <a:endParaRPr lang="en-US"/>
        </a:p>
      </dgm:t>
    </dgm:pt>
    <dgm:pt modelId="{F7A79174-4B35-6F47-9154-6174A2CB9582}">
      <dgm:prSet phldrT="[Text]"/>
      <dgm:spPr/>
      <dgm:t>
        <a:bodyPr/>
        <a:lstStyle/>
        <a:p>
          <a:r>
            <a:rPr lang="en-US" dirty="0"/>
            <a:t>Disparities</a:t>
          </a:r>
        </a:p>
      </dgm:t>
    </dgm:pt>
    <dgm:pt modelId="{93EE7722-C2F1-DF4A-BE08-00011FFB4163}" type="parTrans" cxnId="{51006D80-E159-8948-9711-F145D68ED492}">
      <dgm:prSet/>
      <dgm:spPr/>
      <dgm:t>
        <a:bodyPr/>
        <a:lstStyle/>
        <a:p>
          <a:endParaRPr lang="en-US"/>
        </a:p>
      </dgm:t>
    </dgm:pt>
    <dgm:pt modelId="{07248821-9CEA-0045-86DE-6F74621C1BD9}" type="sibTrans" cxnId="{51006D80-E159-8948-9711-F145D68ED492}">
      <dgm:prSet/>
      <dgm:spPr/>
      <dgm:t>
        <a:bodyPr/>
        <a:lstStyle/>
        <a:p>
          <a:endParaRPr lang="en-US"/>
        </a:p>
      </dgm:t>
    </dgm:pt>
    <dgm:pt modelId="{A3270114-734B-D247-AD5B-D14DB6B196C7}" type="pres">
      <dgm:prSet presAssocID="{DDF113E2-499B-5542-90A0-283C0FD598A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624F55C-0939-0D40-8CAF-3B4AD9617230}" type="pres">
      <dgm:prSet presAssocID="{1ACBD7EE-2218-3441-A123-6F531305B1A3}" presName="centerShape" presStyleLbl="node0" presStyleIdx="0" presStyleCnt="1"/>
      <dgm:spPr/>
    </dgm:pt>
    <dgm:pt modelId="{8AE5FD28-6347-F74A-8666-5C4BC08B3F7E}" type="pres">
      <dgm:prSet presAssocID="{3025C32B-AFD7-1246-9EC5-246769168F00}" presName="parTrans" presStyleLbl="bgSibTrans2D1" presStyleIdx="0" presStyleCnt="3"/>
      <dgm:spPr/>
    </dgm:pt>
    <dgm:pt modelId="{72A104F6-29F8-1C46-BC20-B3B8A798C54E}" type="pres">
      <dgm:prSet presAssocID="{2559FDE3-BA5B-7A45-B8CD-79B1312F07DF}" presName="node" presStyleLbl="node1" presStyleIdx="0" presStyleCnt="3" custRadScaleRad="98820" custRadScaleInc="-1779">
        <dgm:presLayoutVars>
          <dgm:bulletEnabled val="1"/>
        </dgm:presLayoutVars>
      </dgm:prSet>
      <dgm:spPr/>
    </dgm:pt>
    <dgm:pt modelId="{6FE58097-9ADA-E340-97C1-C8C09B1F2310}" type="pres">
      <dgm:prSet presAssocID="{19A9C335-E5A0-B448-BE69-E7D30FF88C51}" presName="parTrans" presStyleLbl="bgSibTrans2D1" presStyleIdx="1" presStyleCnt="3"/>
      <dgm:spPr/>
    </dgm:pt>
    <dgm:pt modelId="{020159B1-2EF1-BE46-97E8-A4F5C2678CE8}" type="pres">
      <dgm:prSet presAssocID="{54E98C40-3674-E843-BCC7-AFF68E987169}" presName="node" presStyleLbl="node1" presStyleIdx="1" presStyleCnt="3">
        <dgm:presLayoutVars>
          <dgm:bulletEnabled val="1"/>
        </dgm:presLayoutVars>
      </dgm:prSet>
      <dgm:spPr/>
    </dgm:pt>
    <dgm:pt modelId="{8701589E-FF10-7D42-A7BB-778CB2A1A3A1}" type="pres">
      <dgm:prSet presAssocID="{93EE7722-C2F1-DF4A-BE08-00011FFB4163}" presName="parTrans" presStyleLbl="bgSibTrans2D1" presStyleIdx="2" presStyleCnt="3"/>
      <dgm:spPr/>
    </dgm:pt>
    <dgm:pt modelId="{640F1B65-7090-4B47-99CF-FE70AF687970}" type="pres">
      <dgm:prSet presAssocID="{F7A79174-4B35-6F47-9154-6174A2CB9582}" presName="node" presStyleLbl="node1" presStyleIdx="2" presStyleCnt="3">
        <dgm:presLayoutVars>
          <dgm:bulletEnabled val="1"/>
        </dgm:presLayoutVars>
      </dgm:prSet>
      <dgm:spPr/>
    </dgm:pt>
  </dgm:ptLst>
  <dgm:cxnLst>
    <dgm:cxn modelId="{B9E0AC13-8792-5A42-809B-B8DE62399A8C}" type="presOf" srcId="{DDF113E2-499B-5542-90A0-283C0FD598A8}" destId="{A3270114-734B-D247-AD5B-D14DB6B196C7}" srcOrd="0" destOrd="0" presId="urn:microsoft.com/office/officeart/2005/8/layout/radial4"/>
    <dgm:cxn modelId="{645AAE18-A315-9D48-9F92-18AEDC9B2753}" srcId="{DDF113E2-499B-5542-90A0-283C0FD598A8}" destId="{1ACBD7EE-2218-3441-A123-6F531305B1A3}" srcOrd="0" destOrd="0" parTransId="{8812CA08-1BCC-DD4F-B62B-C973C6033463}" sibTransId="{C8959C88-EFA8-BD4A-8924-F7245E8290D4}"/>
    <dgm:cxn modelId="{F552CB19-D2F1-5346-BB5D-DE35DAB31964}" type="presOf" srcId="{93EE7722-C2F1-DF4A-BE08-00011FFB4163}" destId="{8701589E-FF10-7D42-A7BB-778CB2A1A3A1}" srcOrd="0" destOrd="0" presId="urn:microsoft.com/office/officeart/2005/8/layout/radial4"/>
    <dgm:cxn modelId="{6F45E825-0EFE-274F-AF2A-D82ACF031860}" type="presOf" srcId="{F7A79174-4B35-6F47-9154-6174A2CB9582}" destId="{640F1B65-7090-4B47-99CF-FE70AF687970}" srcOrd="0" destOrd="0" presId="urn:microsoft.com/office/officeart/2005/8/layout/radial4"/>
    <dgm:cxn modelId="{957CEB40-7253-A04B-874C-4B14C29A46AC}" type="presOf" srcId="{3025C32B-AFD7-1246-9EC5-246769168F00}" destId="{8AE5FD28-6347-F74A-8666-5C4BC08B3F7E}" srcOrd="0" destOrd="0" presId="urn:microsoft.com/office/officeart/2005/8/layout/radial4"/>
    <dgm:cxn modelId="{4C2FC260-B7EB-7A4A-B13D-C7927D9D2CA8}" type="presOf" srcId="{1ACBD7EE-2218-3441-A123-6F531305B1A3}" destId="{0624F55C-0939-0D40-8CAF-3B4AD9617230}" srcOrd="0" destOrd="0" presId="urn:microsoft.com/office/officeart/2005/8/layout/radial4"/>
    <dgm:cxn modelId="{51006D80-E159-8948-9711-F145D68ED492}" srcId="{1ACBD7EE-2218-3441-A123-6F531305B1A3}" destId="{F7A79174-4B35-6F47-9154-6174A2CB9582}" srcOrd="2" destOrd="0" parTransId="{93EE7722-C2F1-DF4A-BE08-00011FFB4163}" sibTransId="{07248821-9CEA-0045-86DE-6F74621C1BD9}"/>
    <dgm:cxn modelId="{9E1ED687-F325-E540-9C7C-E75B1645F27E}" srcId="{1ACBD7EE-2218-3441-A123-6F531305B1A3}" destId="{2559FDE3-BA5B-7A45-B8CD-79B1312F07DF}" srcOrd="0" destOrd="0" parTransId="{3025C32B-AFD7-1246-9EC5-246769168F00}" sibTransId="{F379BE58-93F8-6F45-897A-4239EEBFD0A5}"/>
    <dgm:cxn modelId="{0DC364A5-0840-C34C-9B5C-879E03F17A78}" type="presOf" srcId="{2559FDE3-BA5B-7A45-B8CD-79B1312F07DF}" destId="{72A104F6-29F8-1C46-BC20-B3B8A798C54E}" srcOrd="0" destOrd="0" presId="urn:microsoft.com/office/officeart/2005/8/layout/radial4"/>
    <dgm:cxn modelId="{F6E4D1A5-9102-7649-A4DE-4F67F5400331}" srcId="{1ACBD7EE-2218-3441-A123-6F531305B1A3}" destId="{54E98C40-3674-E843-BCC7-AFF68E987169}" srcOrd="1" destOrd="0" parTransId="{19A9C335-E5A0-B448-BE69-E7D30FF88C51}" sibTransId="{CB591D3A-90EA-2240-85A3-F6E07A7C7BB5}"/>
    <dgm:cxn modelId="{7199CFF5-5194-7746-BC7E-3C9334416196}" type="presOf" srcId="{54E98C40-3674-E843-BCC7-AFF68E987169}" destId="{020159B1-2EF1-BE46-97E8-A4F5C2678CE8}" srcOrd="0" destOrd="0" presId="urn:microsoft.com/office/officeart/2005/8/layout/radial4"/>
    <dgm:cxn modelId="{66F2CFFA-9FC3-B542-81BA-3215B73E9C22}" type="presOf" srcId="{19A9C335-E5A0-B448-BE69-E7D30FF88C51}" destId="{6FE58097-9ADA-E340-97C1-C8C09B1F2310}" srcOrd="0" destOrd="0" presId="urn:microsoft.com/office/officeart/2005/8/layout/radial4"/>
    <dgm:cxn modelId="{8EA33E46-5FF4-C34B-B554-A1C1C653FA1F}" type="presParOf" srcId="{A3270114-734B-D247-AD5B-D14DB6B196C7}" destId="{0624F55C-0939-0D40-8CAF-3B4AD9617230}" srcOrd="0" destOrd="0" presId="urn:microsoft.com/office/officeart/2005/8/layout/radial4"/>
    <dgm:cxn modelId="{16DB4ACE-B837-4C4A-9A0B-CA57AB42A867}" type="presParOf" srcId="{A3270114-734B-D247-AD5B-D14DB6B196C7}" destId="{8AE5FD28-6347-F74A-8666-5C4BC08B3F7E}" srcOrd="1" destOrd="0" presId="urn:microsoft.com/office/officeart/2005/8/layout/radial4"/>
    <dgm:cxn modelId="{BFDF8073-A36C-DE4E-8C78-82350205FA29}" type="presParOf" srcId="{A3270114-734B-D247-AD5B-D14DB6B196C7}" destId="{72A104F6-29F8-1C46-BC20-B3B8A798C54E}" srcOrd="2" destOrd="0" presId="urn:microsoft.com/office/officeart/2005/8/layout/radial4"/>
    <dgm:cxn modelId="{769E7B5D-5881-5349-82F2-F3D57445E0EF}" type="presParOf" srcId="{A3270114-734B-D247-AD5B-D14DB6B196C7}" destId="{6FE58097-9ADA-E340-97C1-C8C09B1F2310}" srcOrd="3" destOrd="0" presId="urn:microsoft.com/office/officeart/2005/8/layout/radial4"/>
    <dgm:cxn modelId="{8AB5CC19-899D-6A4A-8611-20EA345EAC9D}" type="presParOf" srcId="{A3270114-734B-D247-AD5B-D14DB6B196C7}" destId="{020159B1-2EF1-BE46-97E8-A4F5C2678CE8}" srcOrd="4" destOrd="0" presId="urn:microsoft.com/office/officeart/2005/8/layout/radial4"/>
    <dgm:cxn modelId="{693E6F0A-E7BF-8B46-B53D-8AE90CA02D9C}" type="presParOf" srcId="{A3270114-734B-D247-AD5B-D14DB6B196C7}" destId="{8701589E-FF10-7D42-A7BB-778CB2A1A3A1}" srcOrd="5" destOrd="0" presId="urn:microsoft.com/office/officeart/2005/8/layout/radial4"/>
    <dgm:cxn modelId="{CBA6F94A-59B7-4645-9226-B82AA9C2DC42}" type="presParOf" srcId="{A3270114-734B-D247-AD5B-D14DB6B196C7}" destId="{640F1B65-7090-4B47-99CF-FE70AF687970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A31ADD-9314-2E4B-AB3E-A98975411A75}">
      <dsp:nvSpPr>
        <dsp:cNvPr id="0" name=""/>
        <dsp:cNvSpPr/>
      </dsp:nvSpPr>
      <dsp:spPr>
        <a:xfrm>
          <a:off x="3308223" y="2286079"/>
          <a:ext cx="1770147" cy="177014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CROSS</a:t>
          </a:r>
        </a:p>
      </dsp:txBody>
      <dsp:txXfrm>
        <a:off x="3394634" y="2372490"/>
        <a:ext cx="1597325" cy="1597325"/>
      </dsp:txXfrm>
    </dsp:sp>
    <dsp:sp modelId="{1E91E8C4-ECCE-0845-B2C9-194A935B1F67}">
      <dsp:nvSpPr>
        <dsp:cNvPr id="0" name=""/>
        <dsp:cNvSpPr/>
      </dsp:nvSpPr>
      <dsp:spPr>
        <a:xfrm rot="16200000">
          <a:off x="3824929" y="1917710"/>
          <a:ext cx="73673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36737" y="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DD4174-3B20-A84F-9B13-38C5CF43AD1B}">
      <dsp:nvSpPr>
        <dsp:cNvPr id="0" name=""/>
        <dsp:cNvSpPr/>
      </dsp:nvSpPr>
      <dsp:spPr>
        <a:xfrm>
          <a:off x="3333662" y="-41520"/>
          <a:ext cx="1719271" cy="15908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UC College of Pharmacy</a:t>
          </a:r>
        </a:p>
      </dsp:txBody>
      <dsp:txXfrm>
        <a:off x="3411322" y="36140"/>
        <a:ext cx="1563951" cy="1435543"/>
      </dsp:txXfrm>
    </dsp:sp>
    <dsp:sp modelId="{3F429B5A-B4D4-B148-903A-D1F35C5D1EF0}">
      <dsp:nvSpPr>
        <dsp:cNvPr id="0" name=""/>
        <dsp:cNvSpPr/>
      </dsp:nvSpPr>
      <dsp:spPr>
        <a:xfrm rot="18946826">
          <a:off x="4919610" y="1919079"/>
          <a:ext cx="112068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20686" y="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5C49E0-E2B5-D644-B136-A1558A2CDB82}">
      <dsp:nvSpPr>
        <dsp:cNvPr id="0" name=""/>
        <dsp:cNvSpPr/>
      </dsp:nvSpPr>
      <dsp:spPr>
        <a:xfrm>
          <a:off x="5881536" y="358229"/>
          <a:ext cx="1185998" cy="11859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Transplant Clinical Research</a:t>
          </a:r>
        </a:p>
      </dsp:txBody>
      <dsp:txXfrm>
        <a:off x="5939432" y="416125"/>
        <a:ext cx="1070206" cy="1070206"/>
      </dsp:txXfrm>
    </dsp:sp>
    <dsp:sp modelId="{71864F05-D0D3-5549-B8A6-BD3C31D8AE26}">
      <dsp:nvSpPr>
        <dsp:cNvPr id="0" name=""/>
        <dsp:cNvSpPr/>
      </dsp:nvSpPr>
      <dsp:spPr>
        <a:xfrm rot="691385">
          <a:off x="5072975" y="3405078"/>
          <a:ext cx="53547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5475" y="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552B02-7603-5E4C-8378-7149CA7CC84B}">
      <dsp:nvSpPr>
        <dsp:cNvPr id="0" name=""/>
        <dsp:cNvSpPr/>
      </dsp:nvSpPr>
      <dsp:spPr>
        <a:xfrm>
          <a:off x="5603053" y="2448047"/>
          <a:ext cx="2932678" cy="26189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Center of Clinical Research and Translation Science Training  Children’s Medical Center</a:t>
          </a:r>
        </a:p>
      </dsp:txBody>
      <dsp:txXfrm>
        <a:off x="5730898" y="2575892"/>
        <a:ext cx="2676988" cy="2363232"/>
      </dsp:txXfrm>
    </dsp:sp>
    <dsp:sp modelId="{15293538-E2FB-EB48-8966-0B77742AAD98}">
      <dsp:nvSpPr>
        <dsp:cNvPr id="0" name=""/>
        <dsp:cNvSpPr/>
      </dsp:nvSpPr>
      <dsp:spPr>
        <a:xfrm rot="4793703">
          <a:off x="4194526" y="4243090"/>
          <a:ext cx="37961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9615" y="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60963B-D8E8-2147-ABDA-5EBF6DEDE436}">
      <dsp:nvSpPr>
        <dsp:cNvPr id="0" name=""/>
        <dsp:cNvSpPr/>
      </dsp:nvSpPr>
      <dsp:spPr>
        <a:xfrm>
          <a:off x="3930318" y="4429953"/>
          <a:ext cx="1185998" cy="11859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Antrum Health</a:t>
          </a:r>
        </a:p>
      </dsp:txBody>
      <dsp:txXfrm>
        <a:off x="3988214" y="4487849"/>
        <a:ext cx="1070206" cy="1070206"/>
      </dsp:txXfrm>
    </dsp:sp>
    <dsp:sp modelId="{F0E9E3E3-37EC-3145-9FC1-8CF1A2483938}">
      <dsp:nvSpPr>
        <dsp:cNvPr id="0" name=""/>
        <dsp:cNvSpPr/>
      </dsp:nvSpPr>
      <dsp:spPr>
        <a:xfrm rot="8267724">
          <a:off x="2813162" y="4164869"/>
          <a:ext cx="56879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8790" y="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D663E-F316-5D42-86AE-45A62BD7F9DA}">
      <dsp:nvSpPr>
        <dsp:cNvPr id="0" name=""/>
        <dsp:cNvSpPr/>
      </dsp:nvSpPr>
      <dsp:spPr>
        <a:xfrm>
          <a:off x="1700893" y="4300707"/>
          <a:ext cx="1185998" cy="11859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Center for Epidemiology and Biostatistics – Cincinnati Children’s</a:t>
          </a:r>
        </a:p>
      </dsp:txBody>
      <dsp:txXfrm>
        <a:off x="1758789" y="4358603"/>
        <a:ext cx="1070206" cy="1070206"/>
      </dsp:txXfrm>
    </dsp:sp>
    <dsp:sp modelId="{2D14E3B5-5EB7-994C-BD34-48664AD49094}">
      <dsp:nvSpPr>
        <dsp:cNvPr id="0" name=""/>
        <dsp:cNvSpPr/>
      </dsp:nvSpPr>
      <dsp:spPr>
        <a:xfrm rot="10913786">
          <a:off x="2281554" y="3124855"/>
          <a:ext cx="102695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26951" y="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13DA70-D08E-DB4F-95D8-4C1F2B1C3906}">
      <dsp:nvSpPr>
        <dsp:cNvPr id="0" name=""/>
        <dsp:cNvSpPr/>
      </dsp:nvSpPr>
      <dsp:spPr>
        <a:xfrm>
          <a:off x="407589" y="2483834"/>
          <a:ext cx="1874245" cy="11859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Translational Research</a:t>
          </a:r>
        </a:p>
      </dsp:txBody>
      <dsp:txXfrm>
        <a:off x="465485" y="2541730"/>
        <a:ext cx="1758453" cy="1070206"/>
      </dsp:txXfrm>
    </dsp:sp>
    <dsp:sp modelId="{8F5FAD5A-4842-5D42-A1D2-9A42EAEA7F76}">
      <dsp:nvSpPr>
        <dsp:cNvPr id="0" name=""/>
        <dsp:cNvSpPr/>
      </dsp:nvSpPr>
      <dsp:spPr>
        <a:xfrm rot="13107898">
          <a:off x="2249244" y="2098567"/>
          <a:ext cx="118786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87869" y="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D7031E-9094-B24A-B803-5FDA4B42AC78}">
      <dsp:nvSpPr>
        <dsp:cNvPr id="0" name=""/>
        <dsp:cNvSpPr/>
      </dsp:nvSpPr>
      <dsp:spPr>
        <a:xfrm>
          <a:off x="1192136" y="665017"/>
          <a:ext cx="1185998" cy="11859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Christopher </a:t>
          </a:r>
          <a:r>
            <a:rPr lang="en-US" sz="1400" kern="1200" dirty="0" err="1"/>
            <a:t>Lindsell</a:t>
          </a:r>
          <a:r>
            <a:rPr lang="en-US" sz="1400" kern="1200" dirty="0"/>
            <a:t>, PhD, Emergency Medicine</a:t>
          </a:r>
        </a:p>
      </dsp:txBody>
      <dsp:txXfrm>
        <a:off x="1250032" y="722913"/>
        <a:ext cx="1070206" cy="1070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24F55C-0939-0D40-8CAF-3B4AD9617230}">
      <dsp:nvSpPr>
        <dsp:cNvPr id="0" name=""/>
        <dsp:cNvSpPr/>
      </dsp:nvSpPr>
      <dsp:spPr>
        <a:xfrm>
          <a:off x="1512331" y="1864156"/>
          <a:ext cx="1394936" cy="139493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Cost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Utilization</a:t>
          </a:r>
        </a:p>
      </dsp:txBody>
      <dsp:txXfrm>
        <a:off x="1716615" y="2068440"/>
        <a:ext cx="986368" cy="986368"/>
      </dsp:txXfrm>
    </dsp:sp>
    <dsp:sp modelId="{8AE5FD28-6347-F74A-8666-5C4BC08B3F7E}">
      <dsp:nvSpPr>
        <dsp:cNvPr id="0" name=""/>
        <dsp:cNvSpPr/>
      </dsp:nvSpPr>
      <dsp:spPr>
        <a:xfrm rot="12835956">
          <a:off x="568674" y="1629782"/>
          <a:ext cx="1103104" cy="39755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A104F6-29F8-1C46-BC20-B3B8A798C54E}">
      <dsp:nvSpPr>
        <dsp:cNvPr id="0" name=""/>
        <dsp:cNvSpPr/>
      </dsp:nvSpPr>
      <dsp:spPr>
        <a:xfrm>
          <a:off x="11" y="990599"/>
          <a:ext cx="1325189" cy="10601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Quality</a:t>
          </a:r>
        </a:p>
      </dsp:txBody>
      <dsp:txXfrm>
        <a:off x="31062" y="1021650"/>
        <a:ext cx="1263087" cy="998049"/>
      </dsp:txXfrm>
    </dsp:sp>
    <dsp:sp modelId="{6FE58097-9ADA-E340-97C1-C8C09B1F2310}">
      <dsp:nvSpPr>
        <dsp:cNvPr id="0" name=""/>
        <dsp:cNvSpPr/>
      </dsp:nvSpPr>
      <dsp:spPr>
        <a:xfrm rot="16200000">
          <a:off x="1647726" y="1037878"/>
          <a:ext cx="1124146" cy="39755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0159B1-2EF1-BE46-97E8-A4F5C2678CE8}">
      <dsp:nvSpPr>
        <dsp:cNvPr id="0" name=""/>
        <dsp:cNvSpPr/>
      </dsp:nvSpPr>
      <dsp:spPr>
        <a:xfrm>
          <a:off x="1547205" y="144507"/>
          <a:ext cx="1325189" cy="10601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Volume</a:t>
          </a:r>
        </a:p>
      </dsp:txBody>
      <dsp:txXfrm>
        <a:off x="1578256" y="175558"/>
        <a:ext cx="1263087" cy="998049"/>
      </dsp:txXfrm>
    </dsp:sp>
    <dsp:sp modelId="{8701589E-FF10-7D42-A7BB-778CB2A1A3A1}">
      <dsp:nvSpPr>
        <dsp:cNvPr id="0" name=""/>
        <dsp:cNvSpPr/>
      </dsp:nvSpPr>
      <dsp:spPr>
        <a:xfrm rot="19500000">
          <a:off x="2733076" y="1602875"/>
          <a:ext cx="1124146" cy="39755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0F1B65-7090-4B47-99CF-FE70AF687970}">
      <dsp:nvSpPr>
        <dsp:cNvPr id="0" name=""/>
        <dsp:cNvSpPr/>
      </dsp:nvSpPr>
      <dsp:spPr>
        <a:xfrm>
          <a:off x="3092979" y="949186"/>
          <a:ext cx="1325189" cy="10601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Disparities</a:t>
          </a:r>
        </a:p>
      </dsp:txBody>
      <dsp:txXfrm>
        <a:off x="3124030" y="980237"/>
        <a:ext cx="1263087" cy="998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6E9CF-C5C8-25C9-892C-4F10A0D37B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C25F1-BB10-9428-D503-831AAC90F9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5CA24-5F7C-7114-7C45-82EFAAE63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D12B-E942-354C-ABC2-0237ABA0AE68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B175D-A6DB-1245-F310-311FAEE5B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9724A-3278-977E-3322-06E8DFA33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DC08-C593-5C47-BFD7-571A0549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96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BB7A9-3CFE-E64F-8071-A4240FD9A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C95797-1D7D-BE63-7395-E0379E175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339A8-10E0-C496-0FAB-66BD57A02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D12B-E942-354C-ABC2-0237ABA0AE68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889EC-DFDA-63E1-A1D8-954154BD8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4BEEE-C20A-92CA-8C13-87021B6F0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DC08-C593-5C47-BFD7-571A0549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9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993DE8-C467-2EE9-7B9A-53275A496C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2C9198-4F93-ADCA-DEE0-5CFB81DDE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97955-3AD1-2D3F-6645-2ACE2857F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D12B-E942-354C-ABC2-0237ABA0AE68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F0051-23E3-C6FD-8842-4E9715D8E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04953-D7D4-506B-6328-2AF3B47CB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DC08-C593-5C47-BFD7-571A0549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4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21B9E-1DE1-E08C-1A6B-4D0ED39A5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9C0B3-9B02-18C0-E3F3-917BF034E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C6362-07F9-1544-8CAB-5B9362929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D12B-E942-354C-ABC2-0237ABA0AE68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E847D-C12E-94E1-4B00-B5E65A2B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1D3F2-B9CC-58CE-3FF3-85D0478C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DC08-C593-5C47-BFD7-571A0549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47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7355F-BD7E-3B7F-C35B-0106E0936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CD4AA2-F634-EADB-E679-AA6216413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20979-E571-CD60-B9B6-2E3A91D1A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D12B-E942-354C-ABC2-0237ABA0AE68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707B4-E43D-D6BD-F575-49A977653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932CE-BF56-EF22-1F2A-E30101070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DC08-C593-5C47-BFD7-571A0549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10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18095-C8DE-AE70-D17F-770EACB62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6B209-62CB-9CBC-53B9-3C266F35F8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5EF646-1C6B-45EC-A7CC-634DC6FBD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E3B2F-1841-4BDA-DE58-845741183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D12B-E942-354C-ABC2-0237ABA0AE68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FF1E2D-C372-E090-179B-08C89CF2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6A2DC-687C-39A8-D006-5B53EAFBE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DC08-C593-5C47-BFD7-571A0549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287DB-0ED0-CB85-0095-9D0593D02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B58F3E-EF50-94FC-9007-9DF19B962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FA684D-9BA5-10EF-96E8-65ECFDC0C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0C149E-7E2A-03FA-9774-1A4DDD54C1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D0A23E-5DC5-1323-81A2-5BFCCD5474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FF8271-DB49-0FEF-F993-255FA0CC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D12B-E942-354C-ABC2-0237ABA0AE68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61E589-3EE9-79E9-35F0-CB983EAEF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57C376-9DC5-39FE-A763-D3C5B8A42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DC08-C593-5C47-BFD7-571A0549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1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BDF8B-D2F9-D5C2-7ED6-3B2505BE2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2D3708-9F72-3A95-FD21-D6F1F82A3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D12B-E942-354C-ABC2-0237ABA0AE68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0C1F38-F592-D41A-D45C-42713AD4A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262573-D541-A97D-3CAC-DE5C173F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DC08-C593-5C47-BFD7-571A0549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4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3C4858-23AB-BCFF-6FFD-8CA15F1D4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D12B-E942-354C-ABC2-0237ABA0AE68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64B6FE-47E1-D38C-D903-8D3D0999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C3C898-0D56-6FDF-658F-7695C35BE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DC08-C593-5C47-BFD7-571A0549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6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743A6-EF2C-53DD-B5E7-0BE444976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80913-8F57-AA3C-45E9-B560E83A5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C75F5-C242-35E6-590A-04C1CAA49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616CBE-8226-9A74-CAD9-64DE974B6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D12B-E942-354C-ABC2-0237ABA0AE68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DDF33-1C8D-4C12-1960-965E96BC0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1F80B-AFC6-2D53-8B38-207D1310B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DC08-C593-5C47-BFD7-571A0549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58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A539A-D366-81E2-BCAF-03B492AD2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E9A488-6E78-085A-67C5-F1A93144E3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1D2699-7136-8A0E-D92A-954E7CD82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4C005-6CCB-7977-77D3-9BB541CC1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D12B-E942-354C-ABC2-0237ABA0AE68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86E07F-522C-D02B-BFC3-AE15ECC01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939F61-C9B0-CD2E-8F88-7A0B9BD9C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DC08-C593-5C47-BFD7-571A0549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19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95B2AF-406E-2C41-4C17-5839204E5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57360-1AA7-EACC-E99C-F6278B24E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22B8C-4440-C3E0-511F-DD4374C59F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2D12B-E942-354C-ABC2-0237ABA0AE68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46D78-3C7D-72EB-A509-43A9D42EA1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E1491-2213-9BCC-4ABA-3CAA2A1E0E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9DC08-C593-5C47-BFD7-571A0549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4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640EB3C-D10A-306C-697F-AF18DCC69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30" y="193098"/>
            <a:ext cx="4743203" cy="1172563"/>
          </a:xfrm>
        </p:spPr>
        <p:txBody>
          <a:bodyPr/>
          <a:lstStyle/>
          <a:p>
            <a:pPr rtl="0" eaLnBrk="1" latinLnBrk="0" hangingPunct="1"/>
            <a:r>
              <a:rPr lang="en-US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Barrett Cancer Center</a:t>
            </a:r>
            <a:endParaRPr lang="en-US" dirty="0">
              <a:effectLst/>
            </a:endParaRPr>
          </a:p>
          <a:p>
            <a:pPr rtl="0" eaLnBrk="1" latinLnBrk="0" hangingPunct="1"/>
            <a:r>
              <a:rPr lang="en-US" sz="1800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Prospective outcomes, QOL and cost evaluation</a:t>
            </a:r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4A9C10-62FB-4FB5-8E37-B10E7E909B74}"/>
              </a:ext>
            </a:extLst>
          </p:cNvPr>
          <p:cNvSpPr txBox="1"/>
          <p:nvPr/>
        </p:nvSpPr>
        <p:spPr>
          <a:xfrm>
            <a:off x="8390107" y="417704"/>
            <a:ext cx="225625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National collaborators</a:t>
            </a:r>
          </a:p>
          <a:p>
            <a:pPr defTabSz="457200"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Content Placeholder 3" descr="This is a diagram of all the different national collaborators under CROSS&#10;">
            <a:extLst>
              <a:ext uri="{FF2B5EF4-FFF2-40B4-BE49-F238E27FC236}">
                <a16:creationId xmlns:a16="http://schemas.microsoft.com/office/drawing/2014/main" id="{CDE3A8C8-9B35-11D3-D505-BB24308B534C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2709553"/>
              </p:ext>
            </p:extLst>
          </p:nvPr>
        </p:nvGraphicFramePr>
        <p:xfrm>
          <a:off x="1643055" y="740870"/>
          <a:ext cx="8915812" cy="5900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45815" y="358883"/>
            <a:ext cx="9795661" cy="1325563"/>
          </a:xfrm>
        </p:spPr>
        <p:txBody>
          <a:bodyPr>
            <a:normAutofit/>
          </a:bodyPr>
          <a:lstStyle/>
          <a:p>
            <a:r>
              <a:rPr lang="en-US" dirty="0"/>
              <a:t>Future of academic healthcare research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Research</a:t>
            </a:r>
          </a:p>
        </p:txBody>
      </p:sp>
      <p:graphicFrame>
        <p:nvGraphicFramePr>
          <p:cNvPr id="14" name="Diagram 13" descr="This is a diagram of the 3 key things that go into Cost Utilization which is Quality, Volume, and Disparities"/>
          <p:cNvGraphicFramePr/>
          <p:nvPr>
            <p:extLst>
              <p:ext uri="{D42A27DB-BD31-4B8C-83A1-F6EECF244321}">
                <p14:modId xmlns:p14="http://schemas.microsoft.com/office/powerpoint/2010/main" val="1455773134"/>
              </p:ext>
            </p:extLst>
          </p:nvPr>
        </p:nvGraphicFramePr>
        <p:xfrm>
          <a:off x="1345815" y="2645569"/>
          <a:ext cx="4419600" cy="340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Innovation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Redesign health care delivery</a:t>
            </a:r>
          </a:p>
          <a:p>
            <a:r>
              <a:rPr lang="en-US" dirty="0"/>
              <a:t>Patient focused care</a:t>
            </a:r>
          </a:p>
          <a:p>
            <a:r>
              <a:rPr lang="en-US" dirty="0"/>
              <a:t>Establish partnerships</a:t>
            </a:r>
          </a:p>
          <a:p>
            <a:pPr lvl="1"/>
            <a:r>
              <a:rPr lang="en-US" dirty="0"/>
              <a:t>Proctor &amp; Gamble</a:t>
            </a:r>
          </a:p>
          <a:p>
            <a:pPr lvl="1"/>
            <a:r>
              <a:rPr lang="en-US" dirty="0"/>
              <a:t>GE</a:t>
            </a:r>
          </a:p>
          <a:p>
            <a:r>
              <a:rPr lang="en-US" dirty="0"/>
              <a:t>Safety and quality metrics</a:t>
            </a:r>
          </a:p>
        </p:txBody>
      </p:sp>
    </p:spTree>
    <p:extLst>
      <p:ext uri="{BB962C8B-B14F-4D97-AF65-F5344CB8AC3E}">
        <p14:creationId xmlns:p14="http://schemas.microsoft.com/office/powerpoint/2010/main" val="3921425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79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Barrett Cancer Center Prospective outcomes, QOL and cost evaluation </vt:lpstr>
      <vt:lpstr>Future of academic healthcare research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Shah, Shimul (shahsu)</dc:creator>
  <cp:lastModifiedBy>Dennis, Maurice (mauricds)</cp:lastModifiedBy>
  <cp:revision>3</cp:revision>
  <dcterms:created xsi:type="dcterms:W3CDTF">2023-12-20T17:59:13Z</dcterms:created>
  <dcterms:modified xsi:type="dcterms:W3CDTF">2024-02-06T15:54:48Z</dcterms:modified>
</cp:coreProperties>
</file>